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</p:sldIdLst>
  <p:sldSz cx="9906000" cy="6875463"/>
  <p:notesSz cx="6858000" cy="9144000"/>
  <p:defaultTextStyle>
    <a:defPPr>
      <a:defRPr lang="it-IT"/>
    </a:defPPr>
    <a:lvl1pPr marL="0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1pPr>
    <a:lvl2pPr marL="483571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2pPr>
    <a:lvl3pPr marL="967140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3pPr>
    <a:lvl4pPr marL="1450711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4pPr>
    <a:lvl5pPr marL="1934281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5pPr>
    <a:lvl6pPr marL="2417852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6pPr>
    <a:lvl7pPr marL="2901422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7pPr>
    <a:lvl8pPr marL="3384992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8pPr>
    <a:lvl9pPr marL="3868563" algn="l" defTabSz="967140" rtl="0" eaLnBrk="1" latinLnBrk="0" hangingPunct="1">
      <a:defRPr sz="19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78" d="100"/>
          <a:sy n="78" d="100"/>
        </p:scale>
        <p:origin x="72" y="2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5221"/>
            <a:ext cx="8420100" cy="2393680"/>
          </a:xfrm>
        </p:spPr>
        <p:txBody>
          <a:bodyPr anchor="b"/>
          <a:lstStyle>
            <a:lvl1pPr algn="ctr">
              <a:defRPr sz="601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11210"/>
            <a:ext cx="7429500" cy="1659978"/>
          </a:xfrm>
        </p:spPr>
        <p:txBody>
          <a:bodyPr/>
          <a:lstStyle>
            <a:lvl1pPr marL="0" indent="0" algn="ctr">
              <a:buNone/>
              <a:defRPr sz="2406"/>
            </a:lvl1pPr>
            <a:lvl2pPr marL="458343" indent="0" algn="ctr">
              <a:buNone/>
              <a:defRPr sz="2005"/>
            </a:lvl2pPr>
            <a:lvl3pPr marL="916686" indent="0" algn="ctr">
              <a:buNone/>
              <a:defRPr sz="1805"/>
            </a:lvl3pPr>
            <a:lvl4pPr marL="1375029" indent="0" algn="ctr">
              <a:buNone/>
              <a:defRPr sz="1604"/>
            </a:lvl4pPr>
            <a:lvl5pPr marL="1833372" indent="0" algn="ctr">
              <a:buNone/>
              <a:defRPr sz="1604"/>
            </a:lvl5pPr>
            <a:lvl6pPr marL="2291715" indent="0" algn="ctr">
              <a:buNone/>
              <a:defRPr sz="1604"/>
            </a:lvl6pPr>
            <a:lvl7pPr marL="2750058" indent="0" algn="ctr">
              <a:buNone/>
              <a:defRPr sz="1604"/>
            </a:lvl7pPr>
            <a:lvl8pPr marL="3208401" indent="0" algn="ctr">
              <a:buNone/>
              <a:defRPr sz="1604"/>
            </a:lvl8pPr>
            <a:lvl9pPr marL="3666744" indent="0" algn="ctr">
              <a:buNone/>
              <a:defRPr sz="1604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608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722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6055"/>
            <a:ext cx="2135981" cy="58266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6055"/>
            <a:ext cx="6284119" cy="582663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666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806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14093"/>
            <a:ext cx="8543925" cy="2860001"/>
          </a:xfrm>
        </p:spPr>
        <p:txBody>
          <a:bodyPr anchor="b"/>
          <a:lstStyle>
            <a:lvl1pPr>
              <a:defRPr sz="6015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601151"/>
            <a:ext cx="8543925" cy="1504007"/>
          </a:xfrm>
        </p:spPr>
        <p:txBody>
          <a:bodyPr/>
          <a:lstStyle>
            <a:lvl1pPr marL="0" indent="0">
              <a:buNone/>
              <a:defRPr sz="2406">
                <a:solidFill>
                  <a:schemeClr val="tx1"/>
                </a:solidFill>
              </a:defRPr>
            </a:lvl1pPr>
            <a:lvl2pPr marL="458343" indent="0">
              <a:buNone/>
              <a:defRPr sz="2005">
                <a:solidFill>
                  <a:schemeClr val="tx1">
                    <a:tint val="75000"/>
                  </a:schemeClr>
                </a:solidFill>
              </a:defRPr>
            </a:lvl2pPr>
            <a:lvl3pPr marL="916686" indent="0">
              <a:buNone/>
              <a:defRPr sz="1805">
                <a:solidFill>
                  <a:schemeClr val="tx1">
                    <a:tint val="75000"/>
                  </a:schemeClr>
                </a:solidFill>
              </a:defRPr>
            </a:lvl3pPr>
            <a:lvl4pPr marL="1375029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4pPr>
            <a:lvl5pPr marL="1833372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5pPr>
            <a:lvl6pPr marL="2291715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6pPr>
            <a:lvl7pPr marL="2750058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7pPr>
            <a:lvl8pPr marL="3208401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8pPr>
            <a:lvl9pPr marL="3666744" indent="0">
              <a:buNone/>
              <a:defRPr sz="160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771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30274"/>
            <a:ext cx="4210050" cy="436241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30274"/>
            <a:ext cx="4210050" cy="436241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6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6056"/>
            <a:ext cx="8543925" cy="13289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5444"/>
            <a:ext cx="4190702" cy="826010"/>
          </a:xfrm>
        </p:spPr>
        <p:txBody>
          <a:bodyPr anchor="b"/>
          <a:lstStyle>
            <a:lvl1pPr marL="0" indent="0">
              <a:buNone/>
              <a:defRPr sz="2406" b="1"/>
            </a:lvl1pPr>
            <a:lvl2pPr marL="458343" indent="0">
              <a:buNone/>
              <a:defRPr sz="2005" b="1"/>
            </a:lvl2pPr>
            <a:lvl3pPr marL="916686" indent="0">
              <a:buNone/>
              <a:defRPr sz="1805" b="1"/>
            </a:lvl3pPr>
            <a:lvl4pPr marL="1375029" indent="0">
              <a:buNone/>
              <a:defRPr sz="1604" b="1"/>
            </a:lvl4pPr>
            <a:lvl5pPr marL="1833372" indent="0">
              <a:buNone/>
              <a:defRPr sz="1604" b="1"/>
            </a:lvl5pPr>
            <a:lvl6pPr marL="2291715" indent="0">
              <a:buNone/>
              <a:defRPr sz="1604" b="1"/>
            </a:lvl6pPr>
            <a:lvl7pPr marL="2750058" indent="0">
              <a:buNone/>
              <a:defRPr sz="1604" b="1"/>
            </a:lvl7pPr>
            <a:lvl8pPr marL="3208401" indent="0">
              <a:buNone/>
              <a:defRPr sz="1604" b="1"/>
            </a:lvl8pPr>
            <a:lvl9pPr marL="3666744" indent="0">
              <a:buNone/>
              <a:defRPr sz="160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11454"/>
            <a:ext cx="4190702" cy="369397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5444"/>
            <a:ext cx="4211340" cy="826010"/>
          </a:xfrm>
        </p:spPr>
        <p:txBody>
          <a:bodyPr anchor="b"/>
          <a:lstStyle>
            <a:lvl1pPr marL="0" indent="0">
              <a:buNone/>
              <a:defRPr sz="2406" b="1"/>
            </a:lvl1pPr>
            <a:lvl2pPr marL="458343" indent="0">
              <a:buNone/>
              <a:defRPr sz="2005" b="1"/>
            </a:lvl2pPr>
            <a:lvl3pPr marL="916686" indent="0">
              <a:buNone/>
              <a:defRPr sz="1805" b="1"/>
            </a:lvl3pPr>
            <a:lvl4pPr marL="1375029" indent="0">
              <a:buNone/>
              <a:defRPr sz="1604" b="1"/>
            </a:lvl4pPr>
            <a:lvl5pPr marL="1833372" indent="0">
              <a:buNone/>
              <a:defRPr sz="1604" b="1"/>
            </a:lvl5pPr>
            <a:lvl6pPr marL="2291715" indent="0">
              <a:buNone/>
              <a:defRPr sz="1604" b="1"/>
            </a:lvl6pPr>
            <a:lvl7pPr marL="2750058" indent="0">
              <a:buNone/>
              <a:defRPr sz="1604" b="1"/>
            </a:lvl7pPr>
            <a:lvl8pPr marL="3208401" indent="0">
              <a:buNone/>
              <a:defRPr sz="1604" b="1"/>
            </a:lvl8pPr>
            <a:lvl9pPr marL="3666744" indent="0">
              <a:buNone/>
              <a:defRPr sz="1604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11454"/>
            <a:ext cx="4211340" cy="3693970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41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977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8070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8364"/>
            <a:ext cx="3194943" cy="1604275"/>
          </a:xfrm>
        </p:spPr>
        <p:txBody>
          <a:bodyPr anchor="b"/>
          <a:lstStyle>
            <a:lvl1pPr>
              <a:defRPr sz="3208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9941"/>
            <a:ext cx="5014913" cy="4886035"/>
          </a:xfrm>
        </p:spPr>
        <p:txBody>
          <a:bodyPr/>
          <a:lstStyle>
            <a:lvl1pPr>
              <a:defRPr sz="3208"/>
            </a:lvl1pPr>
            <a:lvl2pPr>
              <a:defRPr sz="2807"/>
            </a:lvl2pPr>
            <a:lvl3pPr>
              <a:defRPr sz="2406"/>
            </a:lvl3pPr>
            <a:lvl4pPr>
              <a:defRPr sz="2005"/>
            </a:lvl4pPr>
            <a:lvl5pPr>
              <a:defRPr sz="2005"/>
            </a:lvl5pPr>
            <a:lvl6pPr>
              <a:defRPr sz="2005"/>
            </a:lvl6pPr>
            <a:lvl7pPr>
              <a:defRPr sz="2005"/>
            </a:lvl7pPr>
            <a:lvl8pPr>
              <a:defRPr sz="2005"/>
            </a:lvl8pPr>
            <a:lvl9pPr>
              <a:defRPr sz="2005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62639"/>
            <a:ext cx="3194943" cy="3821294"/>
          </a:xfrm>
        </p:spPr>
        <p:txBody>
          <a:bodyPr/>
          <a:lstStyle>
            <a:lvl1pPr marL="0" indent="0">
              <a:buNone/>
              <a:defRPr sz="1604"/>
            </a:lvl1pPr>
            <a:lvl2pPr marL="458343" indent="0">
              <a:buNone/>
              <a:defRPr sz="1404"/>
            </a:lvl2pPr>
            <a:lvl3pPr marL="916686" indent="0">
              <a:buNone/>
              <a:defRPr sz="1203"/>
            </a:lvl3pPr>
            <a:lvl4pPr marL="1375029" indent="0">
              <a:buNone/>
              <a:defRPr sz="1003"/>
            </a:lvl4pPr>
            <a:lvl5pPr marL="1833372" indent="0">
              <a:buNone/>
              <a:defRPr sz="1003"/>
            </a:lvl5pPr>
            <a:lvl6pPr marL="2291715" indent="0">
              <a:buNone/>
              <a:defRPr sz="1003"/>
            </a:lvl6pPr>
            <a:lvl7pPr marL="2750058" indent="0">
              <a:buNone/>
              <a:defRPr sz="1003"/>
            </a:lvl7pPr>
            <a:lvl8pPr marL="3208401" indent="0">
              <a:buNone/>
              <a:defRPr sz="1003"/>
            </a:lvl8pPr>
            <a:lvl9pPr marL="3666744" indent="0">
              <a:buNone/>
              <a:defRPr sz="1003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348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8364"/>
            <a:ext cx="3194943" cy="1604275"/>
          </a:xfrm>
        </p:spPr>
        <p:txBody>
          <a:bodyPr anchor="b"/>
          <a:lstStyle>
            <a:lvl1pPr>
              <a:defRPr sz="3208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9941"/>
            <a:ext cx="5014913" cy="4886035"/>
          </a:xfrm>
        </p:spPr>
        <p:txBody>
          <a:bodyPr anchor="t"/>
          <a:lstStyle>
            <a:lvl1pPr marL="0" indent="0">
              <a:buNone/>
              <a:defRPr sz="3208"/>
            </a:lvl1pPr>
            <a:lvl2pPr marL="458343" indent="0">
              <a:buNone/>
              <a:defRPr sz="2807"/>
            </a:lvl2pPr>
            <a:lvl3pPr marL="916686" indent="0">
              <a:buNone/>
              <a:defRPr sz="2406"/>
            </a:lvl3pPr>
            <a:lvl4pPr marL="1375029" indent="0">
              <a:buNone/>
              <a:defRPr sz="2005"/>
            </a:lvl4pPr>
            <a:lvl5pPr marL="1833372" indent="0">
              <a:buNone/>
              <a:defRPr sz="2005"/>
            </a:lvl5pPr>
            <a:lvl6pPr marL="2291715" indent="0">
              <a:buNone/>
              <a:defRPr sz="2005"/>
            </a:lvl6pPr>
            <a:lvl7pPr marL="2750058" indent="0">
              <a:buNone/>
              <a:defRPr sz="2005"/>
            </a:lvl7pPr>
            <a:lvl8pPr marL="3208401" indent="0">
              <a:buNone/>
              <a:defRPr sz="2005"/>
            </a:lvl8pPr>
            <a:lvl9pPr marL="3666744" indent="0">
              <a:buNone/>
              <a:defRPr sz="2005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62639"/>
            <a:ext cx="3194943" cy="3821294"/>
          </a:xfrm>
        </p:spPr>
        <p:txBody>
          <a:bodyPr/>
          <a:lstStyle>
            <a:lvl1pPr marL="0" indent="0">
              <a:buNone/>
              <a:defRPr sz="1604"/>
            </a:lvl1pPr>
            <a:lvl2pPr marL="458343" indent="0">
              <a:buNone/>
              <a:defRPr sz="1404"/>
            </a:lvl2pPr>
            <a:lvl3pPr marL="916686" indent="0">
              <a:buNone/>
              <a:defRPr sz="1203"/>
            </a:lvl3pPr>
            <a:lvl4pPr marL="1375029" indent="0">
              <a:buNone/>
              <a:defRPr sz="1003"/>
            </a:lvl4pPr>
            <a:lvl5pPr marL="1833372" indent="0">
              <a:buNone/>
              <a:defRPr sz="1003"/>
            </a:lvl5pPr>
            <a:lvl6pPr marL="2291715" indent="0">
              <a:buNone/>
              <a:defRPr sz="1003"/>
            </a:lvl6pPr>
            <a:lvl7pPr marL="2750058" indent="0">
              <a:buNone/>
              <a:defRPr sz="1003"/>
            </a:lvl7pPr>
            <a:lvl8pPr marL="3208401" indent="0">
              <a:buNone/>
              <a:defRPr sz="1003"/>
            </a:lvl8pPr>
            <a:lvl9pPr marL="3666744" indent="0">
              <a:buNone/>
              <a:defRPr sz="1003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88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6056"/>
            <a:ext cx="8543925" cy="1328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30274"/>
            <a:ext cx="8543925" cy="4362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72537"/>
            <a:ext cx="2228850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724C0-42AE-41CB-BDC8-4267DD6C8886}" type="datetimeFigureOut">
              <a:rPr lang="it-IT" smtClean="0"/>
              <a:t>19/12/2023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72537"/>
            <a:ext cx="3343275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72537"/>
            <a:ext cx="2228850" cy="366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90521-4EAB-41E2-87C3-F426F14784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466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6686" rtl="0" eaLnBrk="1" latinLnBrk="0" hangingPunct="1">
        <a:lnSpc>
          <a:spcPct val="90000"/>
        </a:lnSpc>
        <a:spcBef>
          <a:spcPct val="0"/>
        </a:spcBef>
        <a:buNone/>
        <a:defRPr sz="44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172" indent="-229172" algn="l" defTabSz="916686" rtl="0" eaLnBrk="1" latinLnBrk="0" hangingPunct="1">
        <a:lnSpc>
          <a:spcPct val="90000"/>
        </a:lnSpc>
        <a:spcBef>
          <a:spcPts val="1003"/>
        </a:spcBef>
        <a:buFont typeface="Arial" panose="020B0604020202020204" pitchFamily="34" charset="0"/>
        <a:buChar char="•"/>
        <a:defRPr sz="2807" kern="1200">
          <a:solidFill>
            <a:schemeClr val="tx1"/>
          </a:solidFill>
          <a:latin typeface="+mn-lt"/>
          <a:ea typeface="+mn-ea"/>
          <a:cs typeface="+mn-cs"/>
        </a:defRPr>
      </a:lvl1pPr>
      <a:lvl2pPr marL="687515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06" kern="1200">
          <a:solidFill>
            <a:schemeClr val="tx1"/>
          </a:solidFill>
          <a:latin typeface="+mn-lt"/>
          <a:ea typeface="+mn-ea"/>
          <a:cs typeface="+mn-cs"/>
        </a:defRPr>
      </a:lvl2pPr>
      <a:lvl3pPr marL="1145858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005" kern="1200">
          <a:solidFill>
            <a:schemeClr val="tx1"/>
          </a:solidFill>
          <a:latin typeface="+mn-lt"/>
          <a:ea typeface="+mn-ea"/>
          <a:cs typeface="+mn-cs"/>
        </a:defRPr>
      </a:lvl3pPr>
      <a:lvl4pPr marL="1604201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2062544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520887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979230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437573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895916" indent="-229172" algn="l" defTabSz="916686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1pPr>
      <a:lvl2pPr marL="458343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2pPr>
      <a:lvl3pPr marL="916686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3pPr>
      <a:lvl4pPr marL="1375029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4pPr>
      <a:lvl5pPr marL="1833372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5pPr>
      <a:lvl6pPr marL="2291715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6pPr>
      <a:lvl7pPr marL="2750058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7pPr>
      <a:lvl8pPr marL="3208401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8pPr>
      <a:lvl9pPr marL="3666744" algn="l" defTabSz="916686" rtl="0" eaLnBrk="1" latinLnBrk="0" hangingPunct="1">
        <a:defRPr sz="1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545"/>
            <a:ext cx="9906000" cy="684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4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4"/>
          <a:stretch/>
        </p:blipFill>
        <p:spPr>
          <a:xfrm>
            <a:off x="0" y="16545"/>
            <a:ext cx="1731146" cy="6842372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0" y="2422856"/>
            <a:ext cx="9906000" cy="1869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Title of the paper</a:t>
            </a:r>
          </a:p>
          <a:p>
            <a:pPr algn="ctr"/>
            <a:r>
              <a:rPr lang="en-US" sz="2100" dirty="0"/>
              <a:t>Sub-Title</a:t>
            </a:r>
          </a:p>
          <a:p>
            <a:pPr algn="ctr"/>
            <a:endParaRPr lang="it-IT" sz="1350" dirty="0">
              <a:solidFill>
                <a:srgbClr val="000000"/>
              </a:solidFill>
            </a:endParaRPr>
          </a:p>
          <a:p>
            <a:pPr algn="ctr"/>
            <a:endParaRPr lang="it-IT" sz="1350" dirty="0">
              <a:solidFill>
                <a:srgbClr val="000000"/>
              </a:solidFill>
            </a:endParaRPr>
          </a:p>
          <a:p>
            <a:pPr algn="ctr"/>
            <a:endParaRPr lang="it-IT" sz="1350" dirty="0">
              <a:solidFill>
                <a:srgbClr val="000000"/>
              </a:solidFill>
            </a:endParaRPr>
          </a:p>
          <a:p>
            <a:pPr algn="ctr"/>
            <a:endParaRPr lang="it-IT" sz="1350" dirty="0"/>
          </a:p>
          <a:p>
            <a:endParaRPr lang="it-IT" sz="1350" dirty="0"/>
          </a:p>
        </p:txBody>
      </p:sp>
      <p:sp>
        <p:nvSpPr>
          <p:cNvPr id="5" name="Rettangolo 4"/>
          <p:cNvSpPr/>
          <p:nvPr/>
        </p:nvSpPr>
        <p:spPr>
          <a:xfrm>
            <a:off x="0" y="4129761"/>
            <a:ext cx="990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>
                <a:solidFill>
                  <a:srgbClr val="000000"/>
                </a:solidFill>
              </a:rPr>
              <a:t>Author/s</a:t>
            </a:r>
          </a:p>
          <a:p>
            <a:pPr algn="ctr"/>
            <a:r>
              <a:rPr lang="it-IT" sz="16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Affiliation</a:t>
            </a:r>
            <a:r>
              <a:rPr lang="it-IT" sz="16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/s</a:t>
            </a:r>
            <a:endParaRPr lang="it-IT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524"/>
          <a:stretch/>
        </p:blipFill>
        <p:spPr>
          <a:xfrm>
            <a:off x="0" y="16545"/>
            <a:ext cx="1731146" cy="684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49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7</Words>
  <Application>Microsoft Office PowerPoint</Application>
  <PresentationFormat>Personalizzato</PresentationFormat>
  <Paragraphs>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Computer</dc:creator>
  <cp:lastModifiedBy>Computer</cp:lastModifiedBy>
  <cp:revision>4</cp:revision>
  <dcterms:created xsi:type="dcterms:W3CDTF">2023-12-19T09:12:34Z</dcterms:created>
  <dcterms:modified xsi:type="dcterms:W3CDTF">2023-12-19T09:33:03Z</dcterms:modified>
</cp:coreProperties>
</file>